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1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411000-56F1-4685-9833-D978AF9B927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6E033C-405B-4ACF-B6B8-CB6BDDDD73F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3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0A81E6-D0EE-4CF4-9E0A-0E981AFA978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9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D1E7A8-90FD-41B9-8CDC-AB3362FA6A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32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E99A56-8B90-4D15-81E9-58E25929EB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11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02FE01-8FB8-43AD-8941-D0EC5660ADD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8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5F2AE7-E55B-4D14-A778-C05084B5FB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26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64A232-7F15-4874-A1AF-D27D351282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29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33BA01-8CF6-4E96-B636-74BA027D02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75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21F957-8630-46AD-A506-FED89BD4EF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035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00BEE7-BA47-443F-8BDA-4F85DA168E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2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8098DB1-7915-4F6C-A17C-EB71796B3F38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51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13716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2"/>
                </a:solidFill>
              </a:rPr>
              <a:t>Me </a:t>
            </a:r>
            <a:r>
              <a:rPr lang="en-US" altLang="en-US" sz="3600" dirty="0" err="1">
                <a:solidFill>
                  <a:schemeClr val="accent2"/>
                </a:solidFill>
              </a:rPr>
              <a:t>llamo</a:t>
            </a:r>
            <a:r>
              <a:rPr lang="en-US" altLang="en-US" sz="3600" dirty="0">
                <a:solidFill>
                  <a:schemeClr val="accent2"/>
                </a:solidFill>
              </a:rPr>
              <a:t> _______ 		   </a:t>
            </a:r>
            <a:r>
              <a:rPr lang="en-US" altLang="en-US" sz="3600" dirty="0" err="1">
                <a:solidFill>
                  <a:schemeClr val="accent2"/>
                </a:solidFill>
              </a:rPr>
              <a:t>Clase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701 La </a:t>
            </a:r>
            <a:r>
              <a:rPr lang="en-US" altLang="en-US" sz="3600" dirty="0" err="1">
                <a:solidFill>
                  <a:schemeClr val="accent2"/>
                </a:solidFill>
              </a:rPr>
              <a:t>fecha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err="1">
                <a:solidFill>
                  <a:schemeClr val="accent2"/>
                </a:solidFill>
              </a:rPr>
              <a:t>es</a:t>
            </a:r>
            <a:r>
              <a:rPr lang="en-US" altLang="en-US" sz="3600" dirty="0">
                <a:solidFill>
                  <a:schemeClr val="accent2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5 </a:t>
            </a:r>
            <a:r>
              <a:rPr lang="en-US" altLang="en-US" sz="3600" dirty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>
                <a:solidFill>
                  <a:schemeClr val="accent2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2013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28: </a:t>
            </a:r>
            <a:r>
              <a:rPr lang="es-ES_tradnl" altLang="en-US" sz="2800" dirty="0"/>
              <a:t>¿Cómo continuamos el repaso la lectura?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smtClean="0"/>
              <a:t>In English, </a:t>
            </a:r>
            <a:r>
              <a:rPr lang="es-ES_tradnl" altLang="en-US" sz="2800" dirty="0" err="1" smtClean="0"/>
              <a:t>explain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reading</a:t>
            </a:r>
            <a:r>
              <a:rPr lang="es-ES_tradnl" altLang="en-US" sz="2800" dirty="0" smtClean="0"/>
              <a:t> “Una familia ecuatoriana”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about</a:t>
            </a:r>
            <a:r>
              <a:rPr lang="es-ES_tradnl" altLang="en-US" sz="2800" dirty="0" smtClean="0"/>
              <a:t>; </a:t>
            </a:r>
            <a:r>
              <a:rPr lang="es-ES_tradnl" altLang="en-US" sz="2800" dirty="0" err="1" smtClean="0"/>
              <a:t>make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sure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provide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details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r>
              <a:rPr lang="en-US" altLang="en-US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4343400"/>
          </a:xfrm>
        </p:spPr>
        <p:txBody>
          <a:bodyPr/>
          <a:lstStyle/>
          <a:p>
            <a:r>
              <a:rPr lang="en-US" altLang="en-US" dirty="0"/>
              <a:t>Leer </a:t>
            </a:r>
            <a:r>
              <a:rPr lang="en-US" altLang="en-US" u="sng" dirty="0" err="1"/>
              <a:t>Mascotas</a:t>
            </a:r>
            <a:r>
              <a:rPr lang="en-US" altLang="en-US" dirty="0"/>
              <a:t> p. 78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79 (1-4)</a:t>
            </a:r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smtClean="0"/>
              <a:t>Complete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Hand-</a:t>
            </a:r>
            <a:r>
              <a:rPr lang="es-ES_tradnl" altLang="en-US" dirty="0" err="1" smtClean="0"/>
              <a:t>out</a:t>
            </a:r>
            <a:endParaRPr lang="es-ES_tradnl" altLang="en-US" dirty="0" smtClean="0"/>
          </a:p>
          <a:p>
            <a:pPr lvl="1"/>
            <a:r>
              <a:rPr lang="en-US" dirty="0">
                <a:solidFill>
                  <a:srgbClr val="009900"/>
                </a:solidFill>
              </a:rPr>
              <a:t>EXAMEN: CAPITULO 2 NEXT FRIDAY!!!!</a:t>
            </a:r>
          </a:p>
          <a:p>
            <a:pPr marL="1333500" lvl="2" indent="-476250"/>
            <a:r>
              <a:rPr lang="en-US" altLang="en-US" sz="1900" dirty="0"/>
              <a:t>Family Vocabulary</a:t>
            </a:r>
          </a:p>
          <a:p>
            <a:pPr marL="1333500" lvl="2" indent="-476250"/>
            <a:r>
              <a:rPr lang="en-US" altLang="en-US" sz="1900" dirty="0"/>
              <a:t>House / Home Vocabulary</a:t>
            </a:r>
          </a:p>
          <a:p>
            <a:pPr marL="1333500" lvl="2" indent="-476250"/>
            <a:r>
              <a:rPr lang="en-US" altLang="en-US" sz="1900" dirty="0"/>
              <a:t>Verb TENER</a:t>
            </a:r>
          </a:p>
          <a:p>
            <a:pPr marL="1333500" lvl="2" indent="-476250"/>
            <a:r>
              <a:rPr lang="en-US" altLang="en-US" sz="1900" dirty="0"/>
              <a:t>Possessive Adjectives [MI/S, TU/S, SU/S,NUESTRO/S]</a:t>
            </a:r>
          </a:p>
          <a:p>
            <a:pPr marL="1333500" lvl="2" indent="-476250"/>
            <a:r>
              <a:rPr lang="en-US" altLang="en-US" sz="1900" dirty="0"/>
              <a:t>Readings: </a:t>
            </a:r>
            <a:r>
              <a:rPr lang="en-US" altLang="en-US" sz="1900" u="sng" dirty="0" err="1"/>
              <a:t>Una</a:t>
            </a:r>
            <a:r>
              <a:rPr lang="en-US" altLang="en-US" sz="1900" u="sng" dirty="0"/>
              <a:t> </a:t>
            </a:r>
            <a:r>
              <a:rPr lang="en-US" altLang="en-US" sz="1900" u="sng" dirty="0" err="1"/>
              <a:t>familia</a:t>
            </a:r>
            <a:r>
              <a:rPr lang="en-US" altLang="en-US" sz="1900" u="sng" dirty="0"/>
              <a:t> </a:t>
            </a:r>
            <a:r>
              <a:rPr lang="en-US" altLang="en-US" sz="1900" u="sng" dirty="0" err="1"/>
              <a:t>Ecuatoriana</a:t>
            </a:r>
            <a:r>
              <a:rPr lang="en-US" altLang="en-US" sz="1900" dirty="0"/>
              <a:t> &amp; </a:t>
            </a:r>
            <a:r>
              <a:rPr lang="en-US" altLang="en-US" sz="1900" u="sng" dirty="0" err="1" smtClean="0"/>
              <a:t>Mascotas</a:t>
            </a:r>
            <a:endParaRPr lang="en-US" altLang="en-US" sz="19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2209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926</TotalTime>
  <Words>94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Pixel</vt:lpstr>
      <vt:lpstr>Me llamo _______      Clase 701 La fecha es el 5 de diciembre del 2013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11 de mayo del 2010</dc:title>
  <dc:creator>Helen Zumaeta</dc:creator>
  <cp:lastModifiedBy>Helen Zumaeta</cp:lastModifiedBy>
  <cp:revision>16</cp:revision>
  <dcterms:created xsi:type="dcterms:W3CDTF">2010-05-11T18:09:07Z</dcterms:created>
  <dcterms:modified xsi:type="dcterms:W3CDTF">2013-12-05T22:01:09Z</dcterms:modified>
</cp:coreProperties>
</file>